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4F11-E618-42A8-983D-4393C5ADDBEC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31EF-FA5F-4C54-8D81-A67599B1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8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E4F11-E618-42A8-983D-4393C5ADDBEC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C31EF-FA5F-4C54-8D81-A67599B1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1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2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2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4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2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9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5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8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2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9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3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4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81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15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3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56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24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6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1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31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57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2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08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65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24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66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8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01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43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23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31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3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4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5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9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6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화면 슬라이드 쇼(4:3)</PresentationFormat>
  <Paragraphs>42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Lucida Sans Unicode</vt:lpstr>
      <vt:lpstr>Office 테마</vt:lpstr>
      <vt:lpstr>Game Programming with Unity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Louis</cp:lastModifiedBy>
  <cp:revision>1</cp:revision>
  <dcterms:created xsi:type="dcterms:W3CDTF">2019-04-12T15:40:16Z</dcterms:created>
  <dcterms:modified xsi:type="dcterms:W3CDTF">2019-04-12T15:40:16Z</dcterms:modified>
</cp:coreProperties>
</file>